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sldIdLst>
    <p:sldId id="258" r:id="rId2"/>
    <p:sldId id="1139" r:id="rId3"/>
    <p:sldId id="1140" r:id="rId4"/>
    <p:sldId id="1143" r:id="rId5"/>
    <p:sldId id="1142" r:id="rId6"/>
    <p:sldId id="1145" r:id="rId7"/>
    <p:sldId id="1146" r:id="rId8"/>
    <p:sldId id="1158" r:id="rId9"/>
    <p:sldId id="1151" r:id="rId10"/>
    <p:sldId id="1165" r:id="rId11"/>
    <p:sldId id="1166" r:id="rId12"/>
    <p:sldId id="1167" r:id="rId13"/>
    <p:sldId id="1168" r:id="rId14"/>
    <p:sldId id="1174" r:id="rId15"/>
    <p:sldId id="1177" r:id="rId16"/>
    <p:sldId id="1178" r:id="rId17"/>
    <p:sldId id="1148" r:id="rId18"/>
    <p:sldId id="1153" r:id="rId19"/>
    <p:sldId id="1154" r:id="rId20"/>
    <p:sldId id="1155" r:id="rId21"/>
    <p:sldId id="1159" r:id="rId22"/>
    <p:sldId id="1152" r:id="rId23"/>
    <p:sldId id="1164" r:id="rId24"/>
    <p:sldId id="1163" r:id="rId25"/>
    <p:sldId id="1180" r:id="rId26"/>
    <p:sldId id="1173" r:id="rId27"/>
    <p:sldId id="1172" r:id="rId28"/>
    <p:sldId id="72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FF"/>
    <a:srgbClr val="FFFFFF"/>
    <a:srgbClr val="00FF00"/>
    <a:srgbClr val="FF66CC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2" autoAdjust="0"/>
    <p:restoredTop sz="94660"/>
  </p:normalViewPr>
  <p:slideViewPr>
    <p:cSldViewPr>
      <p:cViewPr varScale="1">
        <p:scale>
          <a:sx n="82" d="100"/>
          <a:sy n="82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F4807A-D5FF-4336-B5EC-4BAD3E535C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D1230-390F-46D0-9CAC-CBCF2E4C0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BE2A30B-3C2F-4E17-BB6E-C6098E934867}" type="datetimeFigureOut">
              <a:rPr lang="en-US" altLang="zh-CN"/>
              <a:pPr>
                <a:defRPr/>
              </a:pPr>
              <a:t>7/30/2017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0AA9B9-ECF3-40AA-BC84-820A5429D8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F7C0E1-79E1-449D-94B3-36EEF5947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95CFD-7840-44EB-91A1-C8D0C0F8A2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E3A96-9368-4B0A-B829-F34C6EFF0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6605E1-666E-4DEF-8638-4C97EA07C2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B9EBF7-0D99-43DD-8A11-E5F26A6879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C47E612-8CB6-4F95-B255-D56C3B7AF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82B39B3-E9D2-420A-8CE9-B76BF0492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6F7EF2-D092-4BC3-8097-0FD2C3FFD0F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9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1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4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50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启示录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11</a:t>
            </a:r>
            <a:r>
              <a:rPr lang="zh-CN" altLang="en-US" dirty="0"/>
              <a:t>说，“我们的主，我们的神，你是配得荣耀、尊贵、权柄的，因为你创造了万物，并且万物是因你的旨意被创造而有的。”</a:t>
            </a:r>
            <a:endParaRPr lang="zh-CN" altLang="zh-CN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93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0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17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85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启示录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11</a:t>
            </a:r>
            <a:r>
              <a:rPr lang="zh-CN" altLang="en-US" dirty="0"/>
              <a:t>说，“我们的主，我们的神，你是配得荣耀、尊贵、权柄的，因为你创造了万物，并且万物是因你的旨意被创造而有的。”</a:t>
            </a:r>
            <a:endParaRPr lang="zh-CN" altLang="zh-CN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3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36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53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10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以前是为父母，现在是为自己，你愿意为神而活吗</a:t>
            </a:r>
            <a:r>
              <a:rPr lang="en-SG" altLang="zh-CN" dirty="0"/>
              <a:t>?</a:t>
            </a:r>
            <a:endParaRPr lang="zh-CN" altLang="zh-CN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68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B31FF6F-C87D-45ED-BF94-59792C7C96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E5F6288-3C15-4616-8FDB-FC22E05DB7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9952614-EF3F-4589-A6BA-23888F05F5C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E9BDE-76AD-48A3-9FF5-D2F7D4B3F31B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9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0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09DAFEF-9EB5-4BA8-949A-6AA3FB9546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5FD912-403B-4C9D-8799-EDF241E9A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8AFC5B0-BEDB-4EA1-8E59-C6FC0376B8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D278BA-F9FE-4F38-B9BD-3BA0554F8EE8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5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8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73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D5D63FC-8B45-4445-AD39-0CC1A25D8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9FEC8F6-2F60-4FE0-80B9-5CAA386B7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6080574-77D9-4B6C-B831-18F6137A9E1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BCB26E-9DEF-4D02-B271-6E7BF6E3CD83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777D0-095F-454F-8595-E7D0F7378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10361-0429-4F69-9799-79B03ADB2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6B869-B985-4724-B015-3599A3319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E21D-F475-4B97-8F2F-0A52BF0581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442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A8AAE-71AA-4C52-9918-B2D36F3B3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988CEA-DBC4-4F07-83E6-BB57069C9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92890E-7281-4203-97A3-C71D72734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E4B3-3A2D-484A-BADC-CBD6E6FCA2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177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A6E62-4E0E-4E07-84EB-554E93ECC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DFB42-8C95-4E59-B91C-085363071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7D2166-85F5-49EA-9D42-DC479A1E9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E4AB7-9612-4604-B03B-038367FDF1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38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6194F8-0086-48AD-894E-1AA6EEDCC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B27DE5-2774-4FA1-B2F3-52DC0E633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98FA2-5C5B-40B5-8B00-90F7F1EA0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506B-FD2C-4388-8DAA-DD4C4D25B9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9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9BD06-A334-4DE7-92B1-8A85F8F28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21E369-6969-4A33-91F0-9D1E294D6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4C501-3248-4524-9967-0DFE980F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D5FC5-FF9C-454F-89D4-4F306EA548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751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C994DA-EF89-4968-97C1-37EF4D44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1A1F4-5514-4295-B55B-32175651C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D18DB-BA4D-4F55-B7CB-D06C348AE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6154-37DA-49A0-B834-62A00ECB5A8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405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CC1298-F687-41EC-99EF-D4B3F7700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22FB58-F5DA-4F45-809F-B9A4F50C1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F77F5D-5A0E-4886-AD18-F409C48E2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86201-2EB5-4626-B248-6F20953CB4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59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0DE427-7DA0-45AB-85D1-3DCD4C2CF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22ED1A-DBDA-464B-ACEB-E9A20A8BB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43A98A-C5EF-4B33-BC61-20E6F8D789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2A6E-1E05-4C5D-BE9D-0481CC3EA3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60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65B8F9-4B04-44DD-A0AA-8F6A59E68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03BD31E-F798-4202-9DD0-BC2BBD499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065CF8-8C98-40FB-B121-410CCEE3B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29C1-63A8-483C-9103-C124463962E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09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6709A-734E-40E2-A952-2DF04F9DE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D2E8B-781E-4489-8CEE-F414B6FF7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61740-6CAF-4AE9-BE36-973B72774A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BEA33-A91C-4207-BE1F-34A1336ABE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7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9AFBC-AEA9-4C71-8E6C-7142F9E192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7B979-8488-4278-BB13-10D12291F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1E82E-7DC1-4071-AFD7-EA5123781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EFFC-E8F1-4F86-A02A-B507CB79F2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9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8AF39A-3767-4B4D-BEE9-8EB82E71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CA31D4-92D2-4CC3-96A6-A12F7A61C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903F942-043E-45C5-A8E6-3B6E6F107E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B054303-75EF-40CE-87D0-8E2A4A244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B968F64-D8AC-4054-BC2B-34AB303024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1C5E5ED-6AA4-4147-A8C4-543BF9F96F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6479F85C-872F-4F09-91AB-110DD04DF98B}"/>
              </a:ext>
            </a:extLst>
          </p:cNvPr>
          <p:cNvGrpSpPr>
            <a:grpSpLocks/>
          </p:cNvGrpSpPr>
          <p:nvPr/>
        </p:nvGrpSpPr>
        <p:grpSpPr bwMode="auto">
          <a:xfrm>
            <a:off x="0" y="31750"/>
            <a:ext cx="9144000" cy="6858000"/>
            <a:chOff x="195" y="582"/>
            <a:chExt cx="5298" cy="3348"/>
          </a:xfrm>
        </p:grpSpPr>
        <p:pic>
          <p:nvPicPr>
            <p:cNvPr id="3079" name="Picture 5" descr="{FB20880A-6F1E-453C-B83D-37C87F85DCD0}">
              <a:extLst>
                <a:ext uri="{FF2B5EF4-FFF2-40B4-BE49-F238E27FC236}">
                  <a16:creationId xmlns:a16="http://schemas.microsoft.com/office/drawing/2014/main" id="{23A6C8AC-3D75-4A87-BD07-9D0738BF7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582"/>
              <a:ext cx="5298" cy="3348"/>
            </a:xfrm>
            <a:prstGeom prst="rect">
              <a:avLst/>
            </a:prstGeom>
            <a:noFill/>
            <a:ln w="57150" cap="rnd">
              <a:solidFill>
                <a:srgbClr val="9999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0" name="Freeform 6">
              <a:extLst>
                <a:ext uri="{FF2B5EF4-FFF2-40B4-BE49-F238E27FC236}">
                  <a16:creationId xmlns:a16="http://schemas.microsoft.com/office/drawing/2014/main" id="{E297ADFB-D0A7-4A57-872D-E074A2AD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668"/>
              <a:ext cx="1317" cy="940"/>
            </a:xfrm>
            <a:custGeom>
              <a:avLst/>
              <a:gdLst>
                <a:gd name="T0" fmla="*/ 6 w 1430"/>
                <a:gd name="T1" fmla="*/ 2147483646 h 621"/>
                <a:gd name="T2" fmla="*/ 6 w 1430"/>
                <a:gd name="T3" fmla="*/ 2147483646 h 621"/>
                <a:gd name="T4" fmla="*/ 6 w 1430"/>
                <a:gd name="T5" fmla="*/ 2147483646 h 621"/>
                <a:gd name="T6" fmla="*/ 6 w 1430"/>
                <a:gd name="T7" fmla="*/ 0 h 621"/>
                <a:gd name="T8" fmla="*/ 6 w 1430"/>
                <a:gd name="T9" fmla="*/ 2147483646 h 621"/>
                <a:gd name="T10" fmla="*/ 6 w 1430"/>
                <a:gd name="T11" fmla="*/ 2147483646 h 621"/>
                <a:gd name="T12" fmla="*/ 6 w 1430"/>
                <a:gd name="T13" fmla="*/ 2147483646 h 621"/>
                <a:gd name="T14" fmla="*/ 6 w 1430"/>
                <a:gd name="T15" fmla="*/ 2147483646 h 621"/>
                <a:gd name="T16" fmla="*/ 6 w 1430"/>
                <a:gd name="T17" fmla="*/ 2147483646 h 621"/>
                <a:gd name="T18" fmla="*/ 6 w 1430"/>
                <a:gd name="T19" fmla="*/ 2147483646 h 621"/>
                <a:gd name="T20" fmla="*/ 6 w 1430"/>
                <a:gd name="T21" fmla="*/ 2147483646 h 621"/>
                <a:gd name="T22" fmla="*/ 6 w 1430"/>
                <a:gd name="T23" fmla="*/ 2147483646 h 621"/>
                <a:gd name="T24" fmla="*/ 6 w 1430"/>
                <a:gd name="T25" fmla="*/ 2147483646 h 621"/>
                <a:gd name="T26" fmla="*/ 6 w 1430"/>
                <a:gd name="T27" fmla="*/ 2147483646 h 621"/>
                <a:gd name="T28" fmla="*/ 6 w 1430"/>
                <a:gd name="T29" fmla="*/ 2147483646 h 621"/>
                <a:gd name="T30" fmla="*/ 6 w 1430"/>
                <a:gd name="T31" fmla="*/ 2147483646 h 621"/>
                <a:gd name="T32" fmla="*/ 6 w 1430"/>
                <a:gd name="T33" fmla="*/ 2147483646 h 621"/>
                <a:gd name="T34" fmla="*/ 6 w 1430"/>
                <a:gd name="T35" fmla="*/ 2147483646 h 621"/>
                <a:gd name="T36" fmla="*/ 6 w 1430"/>
                <a:gd name="T37" fmla="*/ 2147483646 h 621"/>
                <a:gd name="T38" fmla="*/ 6 w 1430"/>
                <a:gd name="T39" fmla="*/ 2147483646 h 621"/>
                <a:gd name="T40" fmla="*/ 6 w 1430"/>
                <a:gd name="T41" fmla="*/ 2147483646 h 621"/>
                <a:gd name="T42" fmla="*/ 6 w 1430"/>
                <a:gd name="T43" fmla="*/ 2147483646 h 621"/>
                <a:gd name="T44" fmla="*/ 6 w 1430"/>
                <a:gd name="T45" fmla="*/ 2147483646 h 621"/>
                <a:gd name="T46" fmla="*/ 6 w 1430"/>
                <a:gd name="T47" fmla="*/ 2147483646 h 621"/>
                <a:gd name="T48" fmla="*/ 6 w 1430"/>
                <a:gd name="T49" fmla="*/ 2147483646 h 621"/>
                <a:gd name="T50" fmla="*/ 6 w 1430"/>
                <a:gd name="T51" fmla="*/ 2147483646 h 621"/>
                <a:gd name="T52" fmla="*/ 6 w 1430"/>
                <a:gd name="T53" fmla="*/ 2147483646 h 621"/>
                <a:gd name="T54" fmla="*/ 6 w 1430"/>
                <a:gd name="T55" fmla="*/ 2147483646 h 621"/>
                <a:gd name="T56" fmla="*/ 6 w 1430"/>
                <a:gd name="T57" fmla="*/ 2147483646 h 621"/>
                <a:gd name="T58" fmla="*/ 6 w 1430"/>
                <a:gd name="T59" fmla="*/ 2147483646 h 621"/>
                <a:gd name="T60" fmla="*/ 6 w 1430"/>
                <a:gd name="T61" fmla="*/ 2147483646 h 621"/>
                <a:gd name="T62" fmla="*/ 6 w 1430"/>
                <a:gd name="T63" fmla="*/ 2147483646 h 621"/>
                <a:gd name="T64" fmla="*/ 6 w 1430"/>
                <a:gd name="T65" fmla="*/ 2147483646 h 621"/>
                <a:gd name="T66" fmla="*/ 6 w 1430"/>
                <a:gd name="T67" fmla="*/ 2147483646 h 621"/>
                <a:gd name="T68" fmla="*/ 6 w 1430"/>
                <a:gd name="T69" fmla="*/ 2147483646 h 621"/>
                <a:gd name="T70" fmla="*/ 6 w 1430"/>
                <a:gd name="T71" fmla="*/ 2147483646 h 621"/>
                <a:gd name="T72" fmla="*/ 6 w 1430"/>
                <a:gd name="T73" fmla="*/ 2147483646 h 621"/>
                <a:gd name="T74" fmla="*/ 6 w 1430"/>
                <a:gd name="T75" fmla="*/ 2147483646 h 621"/>
                <a:gd name="T76" fmla="*/ 6 w 1430"/>
                <a:gd name="T77" fmla="*/ 2147483646 h 621"/>
                <a:gd name="T78" fmla="*/ 6 w 1430"/>
                <a:gd name="T79" fmla="*/ 2147483646 h 621"/>
                <a:gd name="T80" fmla="*/ 6 w 1430"/>
                <a:gd name="T81" fmla="*/ 2147483646 h 621"/>
                <a:gd name="T82" fmla="*/ 6 w 1430"/>
                <a:gd name="T83" fmla="*/ 2147483646 h 621"/>
                <a:gd name="T84" fmla="*/ 6 w 1430"/>
                <a:gd name="T85" fmla="*/ 2147483646 h 621"/>
                <a:gd name="T86" fmla="*/ 6 w 1430"/>
                <a:gd name="T87" fmla="*/ 2147483646 h 621"/>
                <a:gd name="T88" fmla="*/ 6 w 1430"/>
                <a:gd name="T89" fmla="*/ 2147483646 h 621"/>
                <a:gd name="T90" fmla="*/ 6 w 1430"/>
                <a:gd name="T91" fmla="*/ 2147483646 h 621"/>
                <a:gd name="T92" fmla="*/ 6 w 1430"/>
                <a:gd name="T93" fmla="*/ 2147483646 h 621"/>
                <a:gd name="T94" fmla="*/ 6 w 1430"/>
                <a:gd name="T95" fmla="*/ 2147483646 h 621"/>
                <a:gd name="T96" fmla="*/ 6 w 1430"/>
                <a:gd name="T97" fmla="*/ 2147483646 h 621"/>
                <a:gd name="T98" fmla="*/ 6 w 1430"/>
                <a:gd name="T99" fmla="*/ 2147483646 h 621"/>
                <a:gd name="T100" fmla="*/ 6 w 1430"/>
                <a:gd name="T101" fmla="*/ 2147483646 h 621"/>
                <a:gd name="T102" fmla="*/ 6 w 1430"/>
                <a:gd name="T103" fmla="*/ 2147483646 h 621"/>
                <a:gd name="T104" fmla="*/ 0 w 1430"/>
                <a:gd name="T105" fmla="*/ 2147483646 h 621"/>
                <a:gd name="T106" fmla="*/ 6 w 1430"/>
                <a:gd name="T107" fmla="*/ 2147483646 h 621"/>
                <a:gd name="T108" fmla="*/ 6 w 1430"/>
                <a:gd name="T109" fmla="*/ 2147483646 h 621"/>
                <a:gd name="T110" fmla="*/ 6 w 1430"/>
                <a:gd name="T111" fmla="*/ 2147483646 h 621"/>
                <a:gd name="T112" fmla="*/ 6 w 1430"/>
                <a:gd name="T113" fmla="*/ 2147483646 h 621"/>
                <a:gd name="T114" fmla="*/ 6 w 1430"/>
                <a:gd name="T115" fmla="*/ 2147483646 h 621"/>
                <a:gd name="T116" fmla="*/ 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1" name="Freeform 7">
              <a:extLst>
                <a:ext uri="{FF2B5EF4-FFF2-40B4-BE49-F238E27FC236}">
                  <a16:creationId xmlns:a16="http://schemas.microsoft.com/office/drawing/2014/main" id="{0B363434-D4B6-4B66-8B38-977FB0CD9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1001"/>
              <a:ext cx="5058" cy="2302"/>
            </a:xfrm>
            <a:custGeom>
              <a:avLst/>
              <a:gdLst>
                <a:gd name="T0" fmla="*/ 1 w 8828"/>
                <a:gd name="T1" fmla="*/ 8 h 2454"/>
                <a:gd name="T2" fmla="*/ 1 w 8828"/>
                <a:gd name="T3" fmla="*/ 8 h 2454"/>
                <a:gd name="T4" fmla="*/ 1 w 8828"/>
                <a:gd name="T5" fmla="*/ 8 h 2454"/>
                <a:gd name="T6" fmla="*/ 1 w 8828"/>
                <a:gd name="T7" fmla="*/ 8 h 2454"/>
                <a:gd name="T8" fmla="*/ 1 w 8828"/>
                <a:gd name="T9" fmla="*/ 8 h 2454"/>
                <a:gd name="T10" fmla="*/ 1 w 8828"/>
                <a:gd name="T11" fmla="*/ 8 h 2454"/>
                <a:gd name="T12" fmla="*/ 1 w 8828"/>
                <a:gd name="T13" fmla="*/ 8 h 2454"/>
                <a:gd name="T14" fmla="*/ 1 w 8828"/>
                <a:gd name="T15" fmla="*/ 8 h 2454"/>
                <a:gd name="T16" fmla="*/ 1 w 8828"/>
                <a:gd name="T17" fmla="*/ 8 h 2454"/>
                <a:gd name="T18" fmla="*/ 1 w 8828"/>
                <a:gd name="T19" fmla="*/ 8 h 2454"/>
                <a:gd name="T20" fmla="*/ 1 w 8828"/>
                <a:gd name="T21" fmla="*/ 8 h 2454"/>
                <a:gd name="T22" fmla="*/ 1 w 8828"/>
                <a:gd name="T23" fmla="*/ 8 h 2454"/>
                <a:gd name="T24" fmla="*/ 1 w 8828"/>
                <a:gd name="T25" fmla="*/ 8 h 2454"/>
                <a:gd name="T26" fmla="*/ 1 w 8828"/>
                <a:gd name="T27" fmla="*/ 8 h 2454"/>
                <a:gd name="T28" fmla="*/ 1 w 8828"/>
                <a:gd name="T29" fmla="*/ 8 h 2454"/>
                <a:gd name="T30" fmla="*/ 1 w 8828"/>
                <a:gd name="T31" fmla="*/ 0 h 2454"/>
                <a:gd name="T32" fmla="*/ 1 w 8828"/>
                <a:gd name="T33" fmla="*/ 8 h 2454"/>
                <a:gd name="T34" fmla="*/ 1 w 8828"/>
                <a:gd name="T35" fmla="*/ 8 h 2454"/>
                <a:gd name="T36" fmla="*/ 1 w 8828"/>
                <a:gd name="T37" fmla="*/ 8 h 2454"/>
                <a:gd name="T38" fmla="*/ 1 w 8828"/>
                <a:gd name="T39" fmla="*/ 8 h 2454"/>
                <a:gd name="T40" fmla="*/ 1 w 8828"/>
                <a:gd name="T41" fmla="*/ 8 h 2454"/>
                <a:gd name="T42" fmla="*/ 1 w 8828"/>
                <a:gd name="T43" fmla="*/ 8 h 2454"/>
                <a:gd name="T44" fmla="*/ 0 w 8828"/>
                <a:gd name="T45" fmla="*/ 8 h 2454"/>
                <a:gd name="T46" fmla="*/ 1 w 8828"/>
                <a:gd name="T47" fmla="*/ 8 h 2454"/>
                <a:gd name="T48" fmla="*/ 1 w 8828"/>
                <a:gd name="T49" fmla="*/ 8 h 2454"/>
                <a:gd name="T50" fmla="*/ 1 w 8828"/>
                <a:gd name="T51" fmla="*/ 8 h 2454"/>
                <a:gd name="T52" fmla="*/ 1 w 8828"/>
                <a:gd name="T53" fmla="*/ 8 h 2454"/>
                <a:gd name="T54" fmla="*/ 1 w 8828"/>
                <a:gd name="T55" fmla="*/ 8 h 2454"/>
                <a:gd name="T56" fmla="*/ 1 w 8828"/>
                <a:gd name="T57" fmla="*/ 8 h 2454"/>
                <a:gd name="T58" fmla="*/ 1 w 8828"/>
                <a:gd name="T59" fmla="*/ 8 h 2454"/>
                <a:gd name="T60" fmla="*/ 1 w 8828"/>
                <a:gd name="T61" fmla="*/ 8 h 2454"/>
                <a:gd name="T62" fmla="*/ 1 w 8828"/>
                <a:gd name="T63" fmla="*/ 8 h 2454"/>
                <a:gd name="T64" fmla="*/ 1 w 8828"/>
                <a:gd name="T65" fmla="*/ 8 h 2454"/>
                <a:gd name="T66" fmla="*/ 1 w 8828"/>
                <a:gd name="T67" fmla="*/ 8 h 2454"/>
                <a:gd name="T68" fmla="*/ 1 w 8828"/>
                <a:gd name="T69" fmla="*/ 8 h 2454"/>
                <a:gd name="T70" fmla="*/ 1 w 8828"/>
                <a:gd name="T71" fmla="*/ 8 h 2454"/>
                <a:gd name="T72" fmla="*/ 1 w 8828"/>
                <a:gd name="T73" fmla="*/ 8 h 2454"/>
                <a:gd name="T74" fmla="*/ 1 w 8828"/>
                <a:gd name="T75" fmla="*/ 8 h 2454"/>
                <a:gd name="T76" fmla="*/ 1 w 8828"/>
                <a:gd name="T77" fmla="*/ 8 h 2454"/>
                <a:gd name="T78" fmla="*/ 1 w 8828"/>
                <a:gd name="T79" fmla="*/ 8 h 2454"/>
                <a:gd name="T80" fmla="*/ 1 w 8828"/>
                <a:gd name="T81" fmla="*/ 8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2" name="Freeform 8">
              <a:extLst>
                <a:ext uri="{FF2B5EF4-FFF2-40B4-BE49-F238E27FC236}">
                  <a16:creationId xmlns:a16="http://schemas.microsoft.com/office/drawing/2014/main" id="{CE8D51CF-7955-499D-9730-45642825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105"/>
              <a:ext cx="4455" cy="2092"/>
            </a:xfrm>
            <a:custGeom>
              <a:avLst/>
              <a:gdLst>
                <a:gd name="T0" fmla="*/ 1 w 8280"/>
                <a:gd name="T1" fmla="*/ 5 h 2283"/>
                <a:gd name="T2" fmla="*/ 1 w 8280"/>
                <a:gd name="T3" fmla="*/ 5 h 2283"/>
                <a:gd name="T4" fmla="*/ 1 w 8280"/>
                <a:gd name="T5" fmla="*/ 5 h 2283"/>
                <a:gd name="T6" fmla="*/ 1 w 8280"/>
                <a:gd name="T7" fmla="*/ 5 h 2283"/>
                <a:gd name="T8" fmla="*/ 1 w 8280"/>
                <a:gd name="T9" fmla="*/ 5 h 2283"/>
                <a:gd name="T10" fmla="*/ 1 w 8280"/>
                <a:gd name="T11" fmla="*/ 5 h 2283"/>
                <a:gd name="T12" fmla="*/ 1 w 8280"/>
                <a:gd name="T13" fmla="*/ 5 h 2283"/>
                <a:gd name="T14" fmla="*/ 1 w 8280"/>
                <a:gd name="T15" fmla="*/ 5 h 2283"/>
                <a:gd name="T16" fmla="*/ 1 w 8280"/>
                <a:gd name="T17" fmla="*/ 5 h 2283"/>
                <a:gd name="T18" fmla="*/ 1 w 8280"/>
                <a:gd name="T19" fmla="*/ 5 h 2283"/>
                <a:gd name="T20" fmla="*/ 1 w 8280"/>
                <a:gd name="T21" fmla="*/ 5 h 2283"/>
                <a:gd name="T22" fmla="*/ 1 w 8280"/>
                <a:gd name="T23" fmla="*/ 5 h 2283"/>
                <a:gd name="T24" fmla="*/ 1 w 8280"/>
                <a:gd name="T25" fmla="*/ 5 h 2283"/>
                <a:gd name="T26" fmla="*/ 1 w 8280"/>
                <a:gd name="T27" fmla="*/ 5 h 2283"/>
                <a:gd name="T28" fmla="*/ 0 w 8280"/>
                <a:gd name="T29" fmla="*/ 5 h 2283"/>
                <a:gd name="T30" fmla="*/ 1 w 8280"/>
                <a:gd name="T31" fmla="*/ 5 h 2283"/>
                <a:gd name="T32" fmla="*/ 1 w 8280"/>
                <a:gd name="T33" fmla="*/ 5 h 2283"/>
                <a:gd name="T34" fmla="*/ 1 w 8280"/>
                <a:gd name="T35" fmla="*/ 5 h 2283"/>
                <a:gd name="T36" fmla="*/ 1 w 8280"/>
                <a:gd name="T37" fmla="*/ 5 h 2283"/>
                <a:gd name="T38" fmla="*/ 1 w 8280"/>
                <a:gd name="T39" fmla="*/ 5 h 2283"/>
                <a:gd name="T40" fmla="*/ 1 w 8280"/>
                <a:gd name="T41" fmla="*/ 5 h 2283"/>
                <a:gd name="T42" fmla="*/ 1 w 8280"/>
                <a:gd name="T43" fmla="*/ 5 h 2283"/>
                <a:gd name="T44" fmla="*/ 1 w 8280"/>
                <a:gd name="T45" fmla="*/ 5 h 2283"/>
                <a:gd name="T46" fmla="*/ 1 w 8280"/>
                <a:gd name="T47" fmla="*/ 5 h 2283"/>
                <a:gd name="T48" fmla="*/ 1 w 8280"/>
                <a:gd name="T49" fmla="*/ 5 h 2283"/>
                <a:gd name="T50" fmla="*/ 1 w 8280"/>
                <a:gd name="T51" fmla="*/ 5 h 2283"/>
                <a:gd name="T52" fmla="*/ 1 w 8280"/>
                <a:gd name="T53" fmla="*/ 5 h 2283"/>
                <a:gd name="T54" fmla="*/ 1 w 8280"/>
                <a:gd name="T55" fmla="*/ 5 h 2283"/>
                <a:gd name="T56" fmla="*/ 1 w 8280"/>
                <a:gd name="T57" fmla="*/ 5 h 2283"/>
                <a:gd name="T58" fmla="*/ 1 w 8280"/>
                <a:gd name="T59" fmla="*/ 5 h 2283"/>
                <a:gd name="T60" fmla="*/ 1 w 8280"/>
                <a:gd name="T61" fmla="*/ 5 h 2283"/>
                <a:gd name="T62" fmla="*/ 1 w 8280"/>
                <a:gd name="T63" fmla="*/ 5 h 2283"/>
                <a:gd name="T64" fmla="*/ 1 w 8280"/>
                <a:gd name="T65" fmla="*/ 5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3" name="Freeform 9">
              <a:extLst>
                <a:ext uri="{FF2B5EF4-FFF2-40B4-BE49-F238E27FC236}">
                  <a16:creationId xmlns:a16="http://schemas.microsoft.com/office/drawing/2014/main" id="{3A5D5487-145F-4E2F-98E3-4989600E9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211"/>
              <a:ext cx="3853" cy="1986"/>
            </a:xfrm>
            <a:custGeom>
              <a:avLst/>
              <a:gdLst>
                <a:gd name="T0" fmla="*/ 1 w 7067"/>
                <a:gd name="T1" fmla="*/ 7 h 2131"/>
                <a:gd name="T2" fmla="*/ 1 w 7067"/>
                <a:gd name="T3" fmla="*/ 7 h 2131"/>
                <a:gd name="T4" fmla="*/ 1 w 7067"/>
                <a:gd name="T5" fmla="*/ 7 h 2131"/>
                <a:gd name="T6" fmla="*/ 1 w 7067"/>
                <a:gd name="T7" fmla="*/ 7 h 2131"/>
                <a:gd name="T8" fmla="*/ 1 w 7067"/>
                <a:gd name="T9" fmla="*/ 7 h 2131"/>
                <a:gd name="T10" fmla="*/ 1 w 7067"/>
                <a:gd name="T11" fmla="*/ 7 h 2131"/>
                <a:gd name="T12" fmla="*/ 1 w 7067"/>
                <a:gd name="T13" fmla="*/ 7 h 2131"/>
                <a:gd name="T14" fmla="*/ 1 w 7067"/>
                <a:gd name="T15" fmla="*/ 4 h 2131"/>
                <a:gd name="T16" fmla="*/ 1 w 7067"/>
                <a:gd name="T17" fmla="*/ 7 h 2131"/>
                <a:gd name="T18" fmla="*/ 1 w 7067"/>
                <a:gd name="T19" fmla="*/ 7 h 2131"/>
                <a:gd name="T20" fmla="*/ 1 w 7067"/>
                <a:gd name="T21" fmla="*/ 7 h 2131"/>
                <a:gd name="T22" fmla="*/ 1 w 7067"/>
                <a:gd name="T23" fmla="*/ 7 h 2131"/>
                <a:gd name="T24" fmla="*/ 1 w 7067"/>
                <a:gd name="T25" fmla="*/ 7 h 2131"/>
                <a:gd name="T26" fmla="*/ 1 w 7067"/>
                <a:gd name="T27" fmla="*/ 7 h 2131"/>
                <a:gd name="T28" fmla="*/ 0 w 7067"/>
                <a:gd name="T29" fmla="*/ 7 h 2131"/>
                <a:gd name="T30" fmla="*/ 1 w 7067"/>
                <a:gd name="T31" fmla="*/ 7 h 2131"/>
                <a:gd name="T32" fmla="*/ 1 w 7067"/>
                <a:gd name="T33" fmla="*/ 7 h 2131"/>
                <a:gd name="T34" fmla="*/ 1 w 7067"/>
                <a:gd name="T35" fmla="*/ 7 h 2131"/>
                <a:gd name="T36" fmla="*/ 1 w 7067"/>
                <a:gd name="T37" fmla="*/ 7 h 2131"/>
                <a:gd name="T38" fmla="*/ 1 w 7067"/>
                <a:gd name="T39" fmla="*/ 7 h 2131"/>
                <a:gd name="T40" fmla="*/ 1 w 7067"/>
                <a:gd name="T41" fmla="*/ 7 h 2131"/>
                <a:gd name="T42" fmla="*/ 1 w 7067"/>
                <a:gd name="T43" fmla="*/ 7 h 2131"/>
                <a:gd name="T44" fmla="*/ 1 w 7067"/>
                <a:gd name="T45" fmla="*/ 7 h 2131"/>
                <a:gd name="T46" fmla="*/ 1 w 7067"/>
                <a:gd name="T47" fmla="*/ 7 h 2131"/>
                <a:gd name="T48" fmla="*/ 1 w 7067"/>
                <a:gd name="T49" fmla="*/ 7 h 2131"/>
                <a:gd name="T50" fmla="*/ 1 w 7067"/>
                <a:gd name="T51" fmla="*/ 7 h 2131"/>
                <a:gd name="T52" fmla="*/ 1 w 7067"/>
                <a:gd name="T53" fmla="*/ 7 h 2131"/>
                <a:gd name="T54" fmla="*/ 1 w 7067"/>
                <a:gd name="T55" fmla="*/ 7 h 2131"/>
                <a:gd name="T56" fmla="*/ 1 w 7067"/>
                <a:gd name="T57" fmla="*/ 7 h 2131"/>
                <a:gd name="T58" fmla="*/ 1 w 7067"/>
                <a:gd name="T59" fmla="*/ 7 h 2131"/>
                <a:gd name="T60" fmla="*/ 1 w 7067"/>
                <a:gd name="T61" fmla="*/ 7 h 2131"/>
                <a:gd name="T62" fmla="*/ 1 w 7067"/>
                <a:gd name="T63" fmla="*/ 7 h 2131"/>
                <a:gd name="T64" fmla="*/ 1 w 7067"/>
                <a:gd name="T65" fmla="*/ 7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4" name="Freeform 10">
              <a:extLst>
                <a:ext uri="{FF2B5EF4-FFF2-40B4-BE49-F238E27FC236}">
                  <a16:creationId xmlns:a16="http://schemas.microsoft.com/office/drawing/2014/main" id="{157EA7EA-F146-4C73-B9F5-8CDEA846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1315"/>
              <a:ext cx="3131" cy="1882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1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5" name="Freeform 11">
              <a:extLst>
                <a:ext uri="{FF2B5EF4-FFF2-40B4-BE49-F238E27FC236}">
                  <a16:creationId xmlns:a16="http://schemas.microsoft.com/office/drawing/2014/main" id="{8ED909EA-CC55-4F07-BD74-016399EDD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" y="2674"/>
              <a:ext cx="1686" cy="839"/>
            </a:xfrm>
            <a:custGeom>
              <a:avLst/>
              <a:gdLst>
                <a:gd name="T0" fmla="*/ 3 w 1935"/>
                <a:gd name="T1" fmla="*/ 2147483646 h 714"/>
                <a:gd name="T2" fmla="*/ 3 w 1935"/>
                <a:gd name="T3" fmla="*/ 2147483646 h 714"/>
                <a:gd name="T4" fmla="*/ 3 w 1935"/>
                <a:gd name="T5" fmla="*/ 2147483646 h 714"/>
                <a:gd name="T6" fmla="*/ 3 w 1935"/>
                <a:gd name="T7" fmla="*/ 2147483646 h 714"/>
                <a:gd name="T8" fmla="*/ 3 w 1935"/>
                <a:gd name="T9" fmla="*/ 2147483646 h 714"/>
                <a:gd name="T10" fmla="*/ 3 w 1935"/>
                <a:gd name="T11" fmla="*/ 2147483646 h 714"/>
                <a:gd name="T12" fmla="*/ 3 w 1935"/>
                <a:gd name="T13" fmla="*/ 2147483646 h 714"/>
                <a:gd name="T14" fmla="*/ 3 w 1935"/>
                <a:gd name="T15" fmla="*/ 2147483646 h 714"/>
                <a:gd name="T16" fmla="*/ 3 w 1935"/>
                <a:gd name="T17" fmla="*/ 2147483646 h 714"/>
                <a:gd name="T18" fmla="*/ 3 w 1935"/>
                <a:gd name="T19" fmla="*/ 2147483646 h 714"/>
                <a:gd name="T20" fmla="*/ 3 w 1935"/>
                <a:gd name="T21" fmla="*/ 2147483646 h 714"/>
                <a:gd name="T22" fmla="*/ 3 w 1935"/>
                <a:gd name="T23" fmla="*/ 2147483646 h 714"/>
                <a:gd name="T24" fmla="*/ 3 w 1935"/>
                <a:gd name="T25" fmla="*/ 2147483646 h 714"/>
                <a:gd name="T26" fmla="*/ 3 w 1935"/>
                <a:gd name="T27" fmla="*/ 2147483646 h 714"/>
                <a:gd name="T28" fmla="*/ 3 w 1935"/>
                <a:gd name="T29" fmla="*/ 2147483646 h 714"/>
                <a:gd name="T30" fmla="*/ 3 w 1935"/>
                <a:gd name="T31" fmla="*/ 2147483646 h 714"/>
                <a:gd name="T32" fmla="*/ 3 w 1935"/>
                <a:gd name="T33" fmla="*/ 2147483646 h 714"/>
                <a:gd name="T34" fmla="*/ 3 w 1935"/>
                <a:gd name="T35" fmla="*/ 2147483646 h 714"/>
                <a:gd name="T36" fmla="*/ 3 w 1935"/>
                <a:gd name="T37" fmla="*/ 2147483646 h 714"/>
                <a:gd name="T38" fmla="*/ 3 w 1935"/>
                <a:gd name="T39" fmla="*/ 2147483646 h 714"/>
                <a:gd name="T40" fmla="*/ 3 w 1935"/>
                <a:gd name="T41" fmla="*/ 2147483646 h 714"/>
                <a:gd name="T42" fmla="*/ 3 w 1935"/>
                <a:gd name="T43" fmla="*/ 2147483646 h 714"/>
                <a:gd name="T44" fmla="*/ 3 w 1935"/>
                <a:gd name="T45" fmla="*/ 2147483646 h 714"/>
                <a:gd name="T46" fmla="*/ 3 w 1935"/>
                <a:gd name="T47" fmla="*/ 2147483646 h 714"/>
                <a:gd name="T48" fmla="*/ 3 w 1935"/>
                <a:gd name="T49" fmla="*/ 2147483646 h 714"/>
                <a:gd name="T50" fmla="*/ 3 w 1935"/>
                <a:gd name="T51" fmla="*/ 2147483646 h 714"/>
                <a:gd name="T52" fmla="*/ 3 w 1935"/>
                <a:gd name="T53" fmla="*/ 2147483646 h 714"/>
                <a:gd name="T54" fmla="*/ 3 w 1935"/>
                <a:gd name="T55" fmla="*/ 2147483646 h 714"/>
                <a:gd name="T56" fmla="*/ 3 w 1935"/>
                <a:gd name="T57" fmla="*/ 2147483646 h 714"/>
                <a:gd name="T58" fmla="*/ 3 w 1935"/>
                <a:gd name="T59" fmla="*/ 2147483646 h 714"/>
                <a:gd name="T60" fmla="*/ 3 w 1935"/>
                <a:gd name="T61" fmla="*/ 2147483646 h 714"/>
                <a:gd name="T62" fmla="*/ 3 w 1935"/>
                <a:gd name="T63" fmla="*/ 2147483646 h 714"/>
                <a:gd name="T64" fmla="*/ 3 w 1935"/>
                <a:gd name="T65" fmla="*/ 2147483646 h 714"/>
                <a:gd name="T66" fmla="*/ 3 w 1935"/>
                <a:gd name="T67" fmla="*/ 2147483646 h 714"/>
                <a:gd name="T68" fmla="*/ 3 w 1935"/>
                <a:gd name="T69" fmla="*/ 2147483646 h 714"/>
                <a:gd name="T70" fmla="*/ 3 w 1935"/>
                <a:gd name="T71" fmla="*/ 2147483646 h 714"/>
                <a:gd name="T72" fmla="*/ 3 w 1935"/>
                <a:gd name="T73" fmla="*/ 2147483646 h 714"/>
                <a:gd name="T74" fmla="*/ 3 w 1935"/>
                <a:gd name="T75" fmla="*/ 2147483646 h 714"/>
                <a:gd name="T76" fmla="*/ 3 w 1935"/>
                <a:gd name="T77" fmla="*/ 2147483646 h 714"/>
                <a:gd name="T78" fmla="*/ 3 w 1935"/>
                <a:gd name="T79" fmla="*/ 2147483646 h 714"/>
                <a:gd name="T80" fmla="*/ 3 w 1935"/>
                <a:gd name="T81" fmla="*/ 2147483646 h 714"/>
                <a:gd name="T82" fmla="*/ 3 w 1935"/>
                <a:gd name="T83" fmla="*/ 2147483646 h 714"/>
                <a:gd name="T84" fmla="*/ 3 w 1935"/>
                <a:gd name="T85" fmla="*/ 2147483646 h 714"/>
                <a:gd name="T86" fmla="*/ 3 w 1935"/>
                <a:gd name="T87" fmla="*/ 2147483646 h 714"/>
                <a:gd name="T88" fmla="*/ 3 w 1935"/>
                <a:gd name="T89" fmla="*/ 2147483646 h 714"/>
                <a:gd name="T90" fmla="*/ 3 w 1935"/>
                <a:gd name="T91" fmla="*/ 2147483646 h 714"/>
                <a:gd name="T92" fmla="*/ 3 w 1935"/>
                <a:gd name="T93" fmla="*/ 2147483646 h 714"/>
                <a:gd name="T94" fmla="*/ 3 w 1935"/>
                <a:gd name="T95" fmla="*/ 2147483646 h 714"/>
                <a:gd name="T96" fmla="*/ 3 w 1935"/>
                <a:gd name="T97" fmla="*/ 2147483646 h 714"/>
                <a:gd name="T98" fmla="*/ 3 w 1935"/>
                <a:gd name="T99" fmla="*/ 2147483646 h 714"/>
                <a:gd name="T100" fmla="*/ 3 w 1935"/>
                <a:gd name="T101" fmla="*/ 2147483646 h 714"/>
                <a:gd name="T102" fmla="*/ 3 w 1935"/>
                <a:gd name="T103" fmla="*/ 2147483646 h 714"/>
                <a:gd name="T104" fmla="*/ 3 w 1935"/>
                <a:gd name="T105" fmla="*/ 2147483646 h 714"/>
                <a:gd name="T106" fmla="*/ 3 w 1935"/>
                <a:gd name="T107" fmla="*/ 2147483646 h 714"/>
                <a:gd name="T108" fmla="*/ 3 w 1935"/>
                <a:gd name="T109" fmla="*/ 2147483646 h 714"/>
                <a:gd name="T110" fmla="*/ 3 w 1935"/>
                <a:gd name="T111" fmla="*/ 2147483646 h 714"/>
                <a:gd name="T112" fmla="*/ 3 w 1935"/>
                <a:gd name="T113" fmla="*/ 2147483646 h 714"/>
                <a:gd name="T114" fmla="*/ 3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22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6" name="WordArt 12">
              <a:extLst>
                <a:ext uri="{FF2B5EF4-FFF2-40B4-BE49-F238E27FC236}">
                  <a16:creationId xmlns:a16="http://schemas.microsoft.com/office/drawing/2014/main" id="{3D2990F5-A830-4BD7-A5EF-9206E66835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145" y="842"/>
              <a:ext cx="3371" cy="9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SG" sz="3200" kern="10" dirty="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</a:p>
          </p:txBody>
        </p:sp>
        <p:sp>
          <p:nvSpPr>
            <p:cNvPr id="3087" name="Freeform 13">
              <a:extLst>
                <a:ext uri="{FF2B5EF4-FFF2-40B4-BE49-F238E27FC236}">
                  <a16:creationId xmlns:a16="http://schemas.microsoft.com/office/drawing/2014/main" id="{31A0324A-1712-423F-8E70-8A524F98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2289"/>
              <a:ext cx="1490" cy="975"/>
            </a:xfrm>
            <a:custGeom>
              <a:avLst/>
              <a:gdLst>
                <a:gd name="T0" fmla="*/ 1 w 2228"/>
                <a:gd name="T1" fmla="*/ 1 h 1455"/>
                <a:gd name="T2" fmla="*/ 1 w 2228"/>
                <a:gd name="T3" fmla="*/ 1 h 1455"/>
                <a:gd name="T4" fmla="*/ 1 w 2228"/>
                <a:gd name="T5" fmla="*/ 1 h 1455"/>
                <a:gd name="T6" fmla="*/ 0 w 2228"/>
                <a:gd name="T7" fmla="*/ 0 h 1455"/>
                <a:gd name="T8" fmla="*/ 1 w 2228"/>
                <a:gd name="T9" fmla="*/ 1 h 1455"/>
                <a:gd name="T10" fmla="*/ 1 w 2228"/>
                <a:gd name="T11" fmla="*/ 1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8" name="Freeform 14">
              <a:extLst>
                <a:ext uri="{FF2B5EF4-FFF2-40B4-BE49-F238E27FC236}">
                  <a16:creationId xmlns:a16="http://schemas.microsoft.com/office/drawing/2014/main" id="{839E0052-43BF-41AA-9808-0EA2AF7E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1891"/>
              <a:ext cx="1876" cy="440"/>
            </a:xfrm>
            <a:custGeom>
              <a:avLst/>
              <a:gdLst>
                <a:gd name="T0" fmla="*/ 1 w 2804"/>
                <a:gd name="T1" fmla="*/ 0 h 654"/>
                <a:gd name="T2" fmla="*/ 1 w 2804"/>
                <a:gd name="T3" fmla="*/ 1 h 654"/>
                <a:gd name="T4" fmla="*/ 1 w 2804"/>
                <a:gd name="T5" fmla="*/ 1 h 654"/>
                <a:gd name="T6" fmla="*/ 0 w 2804"/>
                <a:gd name="T7" fmla="*/ 1 h 654"/>
                <a:gd name="T8" fmla="*/ 1 w 2804"/>
                <a:gd name="T9" fmla="*/ 0 h 654"/>
                <a:gd name="T10" fmla="*/ 1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89" name="Freeform 15">
              <a:extLst>
                <a:ext uri="{FF2B5EF4-FFF2-40B4-BE49-F238E27FC236}">
                  <a16:creationId xmlns:a16="http://schemas.microsoft.com/office/drawing/2014/main" id="{C64C5996-606B-4C5A-8277-FA14C576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438"/>
              <a:ext cx="126" cy="520"/>
            </a:xfrm>
            <a:custGeom>
              <a:avLst/>
              <a:gdLst>
                <a:gd name="T0" fmla="*/ 0 w 186"/>
                <a:gd name="T1" fmla="*/ 1 h 775"/>
                <a:gd name="T2" fmla="*/ 1 w 186"/>
                <a:gd name="T3" fmla="*/ 1 h 775"/>
                <a:gd name="T4" fmla="*/ 1 w 186"/>
                <a:gd name="T5" fmla="*/ 1 h 775"/>
                <a:gd name="T6" fmla="*/ 1 w 186"/>
                <a:gd name="T7" fmla="*/ 1 h 775"/>
                <a:gd name="T8" fmla="*/ 1 w 186"/>
                <a:gd name="T9" fmla="*/ 1 h 775"/>
                <a:gd name="T10" fmla="*/ 1 w 186"/>
                <a:gd name="T11" fmla="*/ 1 h 775"/>
                <a:gd name="T12" fmla="*/ 1 w 186"/>
                <a:gd name="T13" fmla="*/ 0 h 775"/>
                <a:gd name="T14" fmla="*/ 1 w 186"/>
                <a:gd name="T15" fmla="*/ 0 h 775"/>
                <a:gd name="T16" fmla="*/ 1 w 186"/>
                <a:gd name="T17" fmla="*/ 1 h 775"/>
                <a:gd name="T18" fmla="*/ 1 w 186"/>
                <a:gd name="T19" fmla="*/ 1 h 775"/>
                <a:gd name="T20" fmla="*/ 1 w 186"/>
                <a:gd name="T21" fmla="*/ 1 h 775"/>
                <a:gd name="T22" fmla="*/ 1 w 186"/>
                <a:gd name="T23" fmla="*/ 1 h 775"/>
                <a:gd name="T24" fmla="*/ 1 w 186"/>
                <a:gd name="T25" fmla="*/ 1 h 775"/>
                <a:gd name="T26" fmla="*/ 0 w 186"/>
                <a:gd name="T27" fmla="*/ 1 h 775"/>
                <a:gd name="T28" fmla="*/ 0 w 186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0" name="Freeform 16">
              <a:extLst>
                <a:ext uri="{FF2B5EF4-FFF2-40B4-BE49-F238E27FC236}">
                  <a16:creationId xmlns:a16="http://schemas.microsoft.com/office/drawing/2014/main" id="{F1BA6C22-D073-4461-95C5-59D611380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1915"/>
              <a:ext cx="677" cy="1351"/>
            </a:xfrm>
            <a:custGeom>
              <a:avLst/>
              <a:gdLst>
                <a:gd name="T0" fmla="*/ 1 w 1012"/>
                <a:gd name="T1" fmla="*/ 1 h 2015"/>
                <a:gd name="T2" fmla="*/ 1 w 1012"/>
                <a:gd name="T3" fmla="*/ 0 h 2015"/>
                <a:gd name="T4" fmla="*/ 1 w 1012"/>
                <a:gd name="T5" fmla="*/ 1 h 2015"/>
                <a:gd name="T6" fmla="*/ 1 w 1012"/>
                <a:gd name="T7" fmla="*/ 1 h 2015"/>
                <a:gd name="T8" fmla="*/ 0 w 1012"/>
                <a:gd name="T9" fmla="*/ 1 h 2015"/>
                <a:gd name="T10" fmla="*/ 1 w 1012"/>
                <a:gd name="T11" fmla="*/ 1 h 2015"/>
                <a:gd name="T12" fmla="*/ 1 w 1012"/>
                <a:gd name="T13" fmla="*/ 1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1" name="Freeform 17">
              <a:extLst>
                <a:ext uri="{FF2B5EF4-FFF2-40B4-BE49-F238E27FC236}">
                  <a16:creationId xmlns:a16="http://schemas.microsoft.com/office/drawing/2014/main" id="{09EFEDC0-AD75-4C86-B417-FE9C3198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1464"/>
              <a:ext cx="337" cy="484"/>
            </a:xfrm>
            <a:custGeom>
              <a:avLst/>
              <a:gdLst>
                <a:gd name="T0" fmla="*/ 0 w 502"/>
                <a:gd name="T1" fmla="*/ 1 h 724"/>
                <a:gd name="T2" fmla="*/ 1 w 502"/>
                <a:gd name="T3" fmla="*/ 0 h 724"/>
                <a:gd name="T4" fmla="*/ 1 w 502"/>
                <a:gd name="T5" fmla="*/ 1 h 724"/>
                <a:gd name="T6" fmla="*/ 0 w 502"/>
                <a:gd name="T7" fmla="*/ 1 h 724"/>
                <a:gd name="T8" fmla="*/ 0 w 502"/>
                <a:gd name="T9" fmla="*/ 1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2" name="Freeform 18">
              <a:extLst>
                <a:ext uri="{FF2B5EF4-FFF2-40B4-BE49-F238E27FC236}">
                  <a16:creationId xmlns:a16="http://schemas.microsoft.com/office/drawing/2014/main" id="{B84DFD85-36E1-4F53-B63B-CC106B0A1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1464"/>
              <a:ext cx="279" cy="501"/>
            </a:xfrm>
            <a:custGeom>
              <a:avLst/>
              <a:gdLst>
                <a:gd name="T0" fmla="*/ 0 w 417"/>
                <a:gd name="T1" fmla="*/ 0 h 749"/>
                <a:gd name="T2" fmla="*/ 1 w 417"/>
                <a:gd name="T3" fmla="*/ 1 h 749"/>
                <a:gd name="T4" fmla="*/ 1 w 417"/>
                <a:gd name="T5" fmla="*/ 1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3" name="Freeform 19">
              <a:extLst>
                <a:ext uri="{FF2B5EF4-FFF2-40B4-BE49-F238E27FC236}">
                  <a16:creationId xmlns:a16="http://schemas.microsoft.com/office/drawing/2014/main" id="{698D2E1F-F677-4879-BADC-1891557C4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248"/>
              <a:ext cx="218" cy="239"/>
            </a:xfrm>
            <a:custGeom>
              <a:avLst/>
              <a:gdLst>
                <a:gd name="T0" fmla="*/ 1 w 325"/>
                <a:gd name="T1" fmla="*/ 1 h 354"/>
                <a:gd name="T2" fmla="*/ 1 w 325"/>
                <a:gd name="T3" fmla="*/ 1 h 354"/>
                <a:gd name="T4" fmla="*/ 1 w 325"/>
                <a:gd name="T5" fmla="*/ 1 h 354"/>
                <a:gd name="T6" fmla="*/ 1 w 325"/>
                <a:gd name="T7" fmla="*/ 1 h 354"/>
                <a:gd name="T8" fmla="*/ 1 w 325"/>
                <a:gd name="T9" fmla="*/ 1 h 354"/>
                <a:gd name="T10" fmla="*/ 1 w 325"/>
                <a:gd name="T11" fmla="*/ 1 h 354"/>
                <a:gd name="T12" fmla="*/ 1 w 325"/>
                <a:gd name="T13" fmla="*/ 1 h 354"/>
                <a:gd name="T14" fmla="*/ 1 w 325"/>
                <a:gd name="T15" fmla="*/ 1 h 354"/>
                <a:gd name="T16" fmla="*/ 1 w 325"/>
                <a:gd name="T17" fmla="*/ 1 h 354"/>
                <a:gd name="T18" fmla="*/ 1 w 325"/>
                <a:gd name="T19" fmla="*/ 1 h 354"/>
                <a:gd name="T20" fmla="*/ 1 w 325"/>
                <a:gd name="T21" fmla="*/ 1 h 354"/>
                <a:gd name="T22" fmla="*/ 1 w 325"/>
                <a:gd name="T23" fmla="*/ 1 h 354"/>
                <a:gd name="T24" fmla="*/ 1 w 325"/>
                <a:gd name="T25" fmla="*/ 1 h 354"/>
                <a:gd name="T26" fmla="*/ 1 w 325"/>
                <a:gd name="T27" fmla="*/ 1 h 354"/>
                <a:gd name="T28" fmla="*/ 1 w 325"/>
                <a:gd name="T29" fmla="*/ 1 h 354"/>
                <a:gd name="T30" fmla="*/ 1 w 325"/>
                <a:gd name="T31" fmla="*/ 1 h 354"/>
                <a:gd name="T32" fmla="*/ 1 w 325"/>
                <a:gd name="T33" fmla="*/ 1 h 354"/>
                <a:gd name="T34" fmla="*/ 1 w 325"/>
                <a:gd name="T35" fmla="*/ 1 h 354"/>
                <a:gd name="T36" fmla="*/ 1 w 325"/>
                <a:gd name="T37" fmla="*/ 1 h 354"/>
                <a:gd name="T38" fmla="*/ 1 w 325"/>
                <a:gd name="T39" fmla="*/ 0 h 354"/>
                <a:gd name="T40" fmla="*/ 1 w 325"/>
                <a:gd name="T41" fmla="*/ 0 h 354"/>
                <a:gd name="T42" fmla="*/ 1 w 325"/>
                <a:gd name="T43" fmla="*/ 0 h 354"/>
                <a:gd name="T44" fmla="*/ 1 w 325"/>
                <a:gd name="T45" fmla="*/ 1 h 354"/>
                <a:gd name="T46" fmla="*/ 1 w 325"/>
                <a:gd name="T47" fmla="*/ 1 h 354"/>
                <a:gd name="T48" fmla="*/ 1 w 325"/>
                <a:gd name="T49" fmla="*/ 1 h 354"/>
                <a:gd name="T50" fmla="*/ 1 w 325"/>
                <a:gd name="T51" fmla="*/ 1 h 354"/>
                <a:gd name="T52" fmla="*/ 1 w 325"/>
                <a:gd name="T53" fmla="*/ 1 h 354"/>
                <a:gd name="T54" fmla="*/ 0 w 325"/>
                <a:gd name="T55" fmla="*/ 1 h 354"/>
                <a:gd name="T56" fmla="*/ 0 w 325"/>
                <a:gd name="T57" fmla="*/ 1 h 354"/>
                <a:gd name="T58" fmla="*/ 0 w 325"/>
                <a:gd name="T59" fmla="*/ 1 h 354"/>
                <a:gd name="T60" fmla="*/ 0 w 325"/>
                <a:gd name="T61" fmla="*/ 1 h 354"/>
                <a:gd name="T62" fmla="*/ 0 w 325"/>
                <a:gd name="T63" fmla="*/ 1 h 354"/>
                <a:gd name="T64" fmla="*/ 0 w 325"/>
                <a:gd name="T65" fmla="*/ 1 h 354"/>
                <a:gd name="T66" fmla="*/ 0 w 325"/>
                <a:gd name="T67" fmla="*/ 1 h 354"/>
                <a:gd name="T68" fmla="*/ 1 w 325"/>
                <a:gd name="T69" fmla="*/ 1 h 354"/>
                <a:gd name="T70" fmla="*/ 1 w 325"/>
                <a:gd name="T71" fmla="*/ 1 h 354"/>
                <a:gd name="T72" fmla="*/ 1 w 325"/>
                <a:gd name="T73" fmla="*/ 1 h 354"/>
                <a:gd name="T74" fmla="*/ 1 w 325"/>
                <a:gd name="T75" fmla="*/ 1 h 354"/>
                <a:gd name="T76" fmla="*/ 1 w 325"/>
                <a:gd name="T77" fmla="*/ 1 h 354"/>
                <a:gd name="T78" fmla="*/ 1 w 325"/>
                <a:gd name="T79" fmla="*/ 1 h 354"/>
                <a:gd name="T80" fmla="*/ 1 w 325"/>
                <a:gd name="T81" fmla="*/ 1 h 354"/>
                <a:gd name="T82" fmla="*/ 1 w 325"/>
                <a:gd name="T83" fmla="*/ 1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4" name="Freeform 20">
              <a:extLst>
                <a:ext uri="{FF2B5EF4-FFF2-40B4-BE49-F238E27FC236}">
                  <a16:creationId xmlns:a16="http://schemas.microsoft.com/office/drawing/2014/main" id="{A6994926-FD97-4F72-8D68-351B940C6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617"/>
              <a:ext cx="206" cy="629"/>
            </a:xfrm>
            <a:custGeom>
              <a:avLst/>
              <a:gdLst>
                <a:gd name="T0" fmla="*/ 0 w 307"/>
                <a:gd name="T1" fmla="*/ 1 h 938"/>
                <a:gd name="T2" fmla="*/ 1 w 307"/>
                <a:gd name="T3" fmla="*/ 1 h 938"/>
                <a:gd name="T4" fmla="*/ 1 w 307"/>
                <a:gd name="T5" fmla="*/ 1 h 938"/>
                <a:gd name="T6" fmla="*/ 1 w 307"/>
                <a:gd name="T7" fmla="*/ 1 h 938"/>
                <a:gd name="T8" fmla="*/ 1 w 307"/>
                <a:gd name="T9" fmla="*/ 1 h 938"/>
                <a:gd name="T10" fmla="*/ 1 w 307"/>
                <a:gd name="T11" fmla="*/ 1 h 938"/>
                <a:gd name="T12" fmla="*/ 1 w 307"/>
                <a:gd name="T13" fmla="*/ 1 h 938"/>
                <a:gd name="T14" fmla="*/ 1 w 307"/>
                <a:gd name="T15" fmla="*/ 1 h 938"/>
                <a:gd name="T16" fmla="*/ 1 w 307"/>
                <a:gd name="T17" fmla="*/ 1 h 938"/>
                <a:gd name="T18" fmla="*/ 1 w 307"/>
                <a:gd name="T19" fmla="*/ 0 h 938"/>
                <a:gd name="T20" fmla="*/ 1 w 307"/>
                <a:gd name="T21" fmla="*/ 0 h 938"/>
                <a:gd name="T22" fmla="*/ 1 w 307"/>
                <a:gd name="T23" fmla="*/ 1 h 938"/>
                <a:gd name="T24" fmla="*/ 1 w 307"/>
                <a:gd name="T25" fmla="*/ 1 h 938"/>
                <a:gd name="T26" fmla="*/ 1 w 307"/>
                <a:gd name="T27" fmla="*/ 1 h 938"/>
                <a:gd name="T28" fmla="*/ 1 w 307"/>
                <a:gd name="T29" fmla="*/ 1 h 938"/>
                <a:gd name="T30" fmla="*/ 1 w 307"/>
                <a:gd name="T31" fmla="*/ 1 h 938"/>
                <a:gd name="T32" fmla="*/ 1 w 307"/>
                <a:gd name="T33" fmla="*/ 1 h 938"/>
                <a:gd name="T34" fmla="*/ 1 w 307"/>
                <a:gd name="T35" fmla="*/ 1 h 938"/>
                <a:gd name="T36" fmla="*/ 1 w 307"/>
                <a:gd name="T37" fmla="*/ 1 h 938"/>
                <a:gd name="T38" fmla="*/ 0 w 307"/>
                <a:gd name="T39" fmla="*/ 1 h 938"/>
                <a:gd name="T40" fmla="*/ 0 w 307"/>
                <a:gd name="T41" fmla="*/ 1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5" name="Freeform 21">
              <a:extLst>
                <a:ext uri="{FF2B5EF4-FFF2-40B4-BE49-F238E27FC236}">
                  <a16:creationId xmlns:a16="http://schemas.microsoft.com/office/drawing/2014/main" id="{1611390E-1117-4914-B795-7AE44006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455"/>
              <a:ext cx="117" cy="519"/>
            </a:xfrm>
            <a:custGeom>
              <a:avLst/>
              <a:gdLst>
                <a:gd name="T0" fmla="*/ 0 w 177"/>
                <a:gd name="T1" fmla="*/ 1 h 775"/>
                <a:gd name="T2" fmla="*/ 1 w 177"/>
                <a:gd name="T3" fmla="*/ 1 h 775"/>
                <a:gd name="T4" fmla="*/ 1 w 177"/>
                <a:gd name="T5" fmla="*/ 1 h 775"/>
                <a:gd name="T6" fmla="*/ 1 w 177"/>
                <a:gd name="T7" fmla="*/ 1 h 775"/>
                <a:gd name="T8" fmla="*/ 1 w 177"/>
                <a:gd name="T9" fmla="*/ 1 h 775"/>
                <a:gd name="T10" fmla="*/ 1 w 177"/>
                <a:gd name="T11" fmla="*/ 1 h 775"/>
                <a:gd name="T12" fmla="*/ 1 w 177"/>
                <a:gd name="T13" fmla="*/ 0 h 775"/>
                <a:gd name="T14" fmla="*/ 1 w 177"/>
                <a:gd name="T15" fmla="*/ 1 h 775"/>
                <a:gd name="T16" fmla="*/ 1 w 177"/>
                <a:gd name="T17" fmla="*/ 1 h 775"/>
                <a:gd name="T18" fmla="*/ 1 w 177"/>
                <a:gd name="T19" fmla="*/ 1 h 775"/>
                <a:gd name="T20" fmla="*/ 1 w 177"/>
                <a:gd name="T21" fmla="*/ 1 h 775"/>
                <a:gd name="T22" fmla="*/ 1 w 177"/>
                <a:gd name="T23" fmla="*/ 1 h 775"/>
                <a:gd name="T24" fmla="*/ 1 w 177"/>
                <a:gd name="T25" fmla="*/ 1 h 775"/>
                <a:gd name="T26" fmla="*/ 0 w 177"/>
                <a:gd name="T27" fmla="*/ 1 h 775"/>
                <a:gd name="T28" fmla="*/ 0 w 177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6" name="Freeform 22">
              <a:extLst>
                <a:ext uri="{FF2B5EF4-FFF2-40B4-BE49-F238E27FC236}">
                  <a16:creationId xmlns:a16="http://schemas.microsoft.com/office/drawing/2014/main" id="{7E421E11-8DBB-492D-836A-6089DD69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450"/>
              <a:ext cx="119" cy="519"/>
            </a:xfrm>
            <a:custGeom>
              <a:avLst/>
              <a:gdLst>
                <a:gd name="T0" fmla="*/ 0 w 176"/>
                <a:gd name="T1" fmla="*/ 1 h 775"/>
                <a:gd name="T2" fmla="*/ 1 w 176"/>
                <a:gd name="T3" fmla="*/ 1 h 775"/>
                <a:gd name="T4" fmla="*/ 1 w 176"/>
                <a:gd name="T5" fmla="*/ 1 h 775"/>
                <a:gd name="T6" fmla="*/ 1 w 176"/>
                <a:gd name="T7" fmla="*/ 1 h 775"/>
                <a:gd name="T8" fmla="*/ 1 w 176"/>
                <a:gd name="T9" fmla="*/ 1 h 775"/>
                <a:gd name="T10" fmla="*/ 1 w 176"/>
                <a:gd name="T11" fmla="*/ 1 h 775"/>
                <a:gd name="T12" fmla="*/ 1 w 176"/>
                <a:gd name="T13" fmla="*/ 0 h 775"/>
                <a:gd name="T14" fmla="*/ 1 w 176"/>
                <a:gd name="T15" fmla="*/ 0 h 775"/>
                <a:gd name="T16" fmla="*/ 1 w 176"/>
                <a:gd name="T17" fmla="*/ 1 h 775"/>
                <a:gd name="T18" fmla="*/ 1 w 176"/>
                <a:gd name="T19" fmla="*/ 1 h 775"/>
                <a:gd name="T20" fmla="*/ 1 w 176"/>
                <a:gd name="T21" fmla="*/ 1 h 775"/>
                <a:gd name="T22" fmla="*/ 1 w 176"/>
                <a:gd name="T23" fmla="*/ 1 h 775"/>
                <a:gd name="T24" fmla="*/ 1 w 176"/>
                <a:gd name="T25" fmla="*/ 1 h 775"/>
                <a:gd name="T26" fmla="*/ 0 w 176"/>
                <a:gd name="T27" fmla="*/ 1 h 775"/>
                <a:gd name="T28" fmla="*/ 0 w 176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7" name="Freeform 23">
              <a:extLst>
                <a:ext uri="{FF2B5EF4-FFF2-40B4-BE49-F238E27FC236}">
                  <a16:creationId xmlns:a16="http://schemas.microsoft.com/office/drawing/2014/main" id="{C4061656-0210-4DF6-B387-D9704B8C1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450"/>
              <a:ext cx="119" cy="519"/>
            </a:xfrm>
            <a:custGeom>
              <a:avLst/>
              <a:gdLst>
                <a:gd name="T0" fmla="*/ 0 w 177"/>
                <a:gd name="T1" fmla="*/ 1 h 775"/>
                <a:gd name="T2" fmla="*/ 1 w 177"/>
                <a:gd name="T3" fmla="*/ 1 h 775"/>
                <a:gd name="T4" fmla="*/ 1 w 177"/>
                <a:gd name="T5" fmla="*/ 1 h 775"/>
                <a:gd name="T6" fmla="*/ 1 w 177"/>
                <a:gd name="T7" fmla="*/ 1 h 775"/>
                <a:gd name="T8" fmla="*/ 1 w 177"/>
                <a:gd name="T9" fmla="*/ 1 h 775"/>
                <a:gd name="T10" fmla="*/ 1 w 177"/>
                <a:gd name="T11" fmla="*/ 1 h 775"/>
                <a:gd name="T12" fmla="*/ 1 w 177"/>
                <a:gd name="T13" fmla="*/ 0 h 775"/>
                <a:gd name="T14" fmla="*/ 1 w 177"/>
                <a:gd name="T15" fmla="*/ 0 h 775"/>
                <a:gd name="T16" fmla="*/ 1 w 177"/>
                <a:gd name="T17" fmla="*/ 1 h 775"/>
                <a:gd name="T18" fmla="*/ 1 w 177"/>
                <a:gd name="T19" fmla="*/ 1 h 775"/>
                <a:gd name="T20" fmla="*/ 1 w 177"/>
                <a:gd name="T21" fmla="*/ 1 h 775"/>
                <a:gd name="T22" fmla="*/ 1 w 177"/>
                <a:gd name="T23" fmla="*/ 1 h 775"/>
                <a:gd name="T24" fmla="*/ 1 w 177"/>
                <a:gd name="T25" fmla="*/ 1 h 775"/>
                <a:gd name="T26" fmla="*/ 0 w 177"/>
                <a:gd name="T27" fmla="*/ 1 h 775"/>
                <a:gd name="T28" fmla="*/ 0 w 177"/>
                <a:gd name="T29" fmla="*/ 1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8" name="Freeform 24">
              <a:extLst>
                <a:ext uri="{FF2B5EF4-FFF2-40B4-BE49-F238E27FC236}">
                  <a16:creationId xmlns:a16="http://schemas.microsoft.com/office/drawing/2014/main" id="{787BCEC0-E13F-4DAC-AD4B-9C8CB7EB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915"/>
              <a:ext cx="665" cy="416"/>
            </a:xfrm>
            <a:custGeom>
              <a:avLst/>
              <a:gdLst>
                <a:gd name="T0" fmla="*/ 0 w 994"/>
                <a:gd name="T1" fmla="*/ 1 h 620"/>
                <a:gd name="T2" fmla="*/ 0 w 994"/>
                <a:gd name="T3" fmla="*/ 1 h 620"/>
                <a:gd name="T4" fmla="*/ 1 w 994"/>
                <a:gd name="T5" fmla="*/ 0 h 620"/>
                <a:gd name="T6" fmla="*/ 1 w 994"/>
                <a:gd name="T7" fmla="*/ 1 h 620"/>
                <a:gd name="T8" fmla="*/ 1 w 994"/>
                <a:gd name="T9" fmla="*/ 1 h 620"/>
                <a:gd name="T10" fmla="*/ 1 w 994"/>
                <a:gd name="T11" fmla="*/ 1 h 620"/>
                <a:gd name="T12" fmla="*/ 0 w 994"/>
                <a:gd name="T13" fmla="*/ 1 h 620"/>
                <a:gd name="T14" fmla="*/ 0 w 994"/>
                <a:gd name="T15" fmla="*/ 1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099" name="Freeform 25">
              <a:extLst>
                <a:ext uri="{FF2B5EF4-FFF2-40B4-BE49-F238E27FC236}">
                  <a16:creationId xmlns:a16="http://schemas.microsoft.com/office/drawing/2014/main" id="{962C55B8-A102-41FB-9A52-89DD05612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1221"/>
              <a:ext cx="50" cy="288"/>
            </a:xfrm>
            <a:custGeom>
              <a:avLst/>
              <a:gdLst>
                <a:gd name="T0" fmla="*/ 0 w 74"/>
                <a:gd name="T1" fmla="*/ 1 h 430"/>
                <a:gd name="T2" fmla="*/ 0 w 74"/>
                <a:gd name="T3" fmla="*/ 0 h 430"/>
                <a:gd name="T4" fmla="*/ 1 w 74"/>
                <a:gd name="T5" fmla="*/ 0 h 430"/>
                <a:gd name="T6" fmla="*/ 1 w 74"/>
                <a:gd name="T7" fmla="*/ 1 h 430"/>
                <a:gd name="T8" fmla="*/ 0 w 74"/>
                <a:gd name="T9" fmla="*/ 1 h 430"/>
                <a:gd name="T10" fmla="*/ 0 w 74"/>
                <a:gd name="T11" fmla="*/ 1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3100" name="Freeform 26">
              <a:extLst>
                <a:ext uri="{FF2B5EF4-FFF2-40B4-BE49-F238E27FC236}">
                  <a16:creationId xmlns:a16="http://schemas.microsoft.com/office/drawing/2014/main" id="{57694920-217B-4CDA-90E7-A21A4DB0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1308"/>
              <a:ext cx="204" cy="52"/>
            </a:xfrm>
            <a:custGeom>
              <a:avLst/>
              <a:gdLst>
                <a:gd name="T0" fmla="*/ 0 w 306"/>
                <a:gd name="T1" fmla="*/ 0 h 77"/>
                <a:gd name="T2" fmla="*/ 1 w 306"/>
                <a:gd name="T3" fmla="*/ 0 h 77"/>
                <a:gd name="T4" fmla="*/ 1 w 306"/>
                <a:gd name="T5" fmla="*/ 1 h 77"/>
                <a:gd name="T6" fmla="*/ 0 w 306"/>
                <a:gd name="T7" fmla="*/ 1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3101" name="Group 27">
              <a:extLst>
                <a:ext uri="{FF2B5EF4-FFF2-40B4-BE49-F238E27FC236}">
                  <a16:creationId xmlns:a16="http://schemas.microsoft.com/office/drawing/2014/main" id="{C3030274-A241-4C63-A2A4-BFF450C04E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8" y="3236"/>
              <a:ext cx="2341" cy="593"/>
              <a:chOff x="1835" y="2692"/>
              <a:chExt cx="1400" cy="354"/>
            </a:xfrm>
          </p:grpSpPr>
          <p:pic>
            <p:nvPicPr>
              <p:cNvPr id="3103" name="Picture 28" descr="彩虹1">
                <a:extLst>
                  <a:ext uri="{FF2B5EF4-FFF2-40B4-BE49-F238E27FC236}">
                    <a16:creationId xmlns:a16="http://schemas.microsoft.com/office/drawing/2014/main" id="{53D4720F-CF47-4025-BF09-AD8255323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" y="2692"/>
                <a:ext cx="703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04" name="Picture 29" descr="家1">
                <a:extLst>
                  <a:ext uri="{FF2B5EF4-FFF2-40B4-BE49-F238E27FC236}">
                    <a16:creationId xmlns:a16="http://schemas.microsoft.com/office/drawing/2014/main" id="{6997DB92-87CC-4777-B2D6-A1C140E44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3" y="2693"/>
                <a:ext cx="70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02" name="Freeform 30">
              <a:extLst>
                <a:ext uri="{FF2B5EF4-FFF2-40B4-BE49-F238E27FC236}">
                  <a16:creationId xmlns:a16="http://schemas.microsoft.com/office/drawing/2014/main" id="{092CD1AD-CF29-4E47-B133-90E1ED47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716"/>
              <a:ext cx="1204" cy="523"/>
            </a:xfrm>
            <a:custGeom>
              <a:avLst/>
              <a:gdLst>
                <a:gd name="T0" fmla="*/ 3 w 1430"/>
                <a:gd name="T1" fmla="*/ 3 h 619"/>
                <a:gd name="T2" fmla="*/ 3 w 1430"/>
                <a:gd name="T3" fmla="*/ 3 h 619"/>
                <a:gd name="T4" fmla="*/ 3 w 1430"/>
                <a:gd name="T5" fmla="*/ 3 h 619"/>
                <a:gd name="T6" fmla="*/ 3 w 1430"/>
                <a:gd name="T7" fmla="*/ 0 h 619"/>
                <a:gd name="T8" fmla="*/ 3 w 1430"/>
                <a:gd name="T9" fmla="*/ 3 h 619"/>
                <a:gd name="T10" fmla="*/ 3 w 1430"/>
                <a:gd name="T11" fmla="*/ 3 h 619"/>
                <a:gd name="T12" fmla="*/ 3 w 1430"/>
                <a:gd name="T13" fmla="*/ 3 h 619"/>
                <a:gd name="T14" fmla="*/ 3 w 1430"/>
                <a:gd name="T15" fmla="*/ 3 h 619"/>
                <a:gd name="T16" fmla="*/ 3 w 1430"/>
                <a:gd name="T17" fmla="*/ 3 h 619"/>
                <a:gd name="T18" fmla="*/ 3 w 1430"/>
                <a:gd name="T19" fmla="*/ 3 h 619"/>
                <a:gd name="T20" fmla="*/ 3 w 1430"/>
                <a:gd name="T21" fmla="*/ 3 h 619"/>
                <a:gd name="T22" fmla="*/ 3 w 1430"/>
                <a:gd name="T23" fmla="*/ 3 h 619"/>
                <a:gd name="T24" fmla="*/ 3 w 1430"/>
                <a:gd name="T25" fmla="*/ 3 h 619"/>
                <a:gd name="T26" fmla="*/ 3 w 1430"/>
                <a:gd name="T27" fmla="*/ 3 h 619"/>
                <a:gd name="T28" fmla="*/ 3 w 1430"/>
                <a:gd name="T29" fmla="*/ 3 h 619"/>
                <a:gd name="T30" fmla="*/ 3 w 1430"/>
                <a:gd name="T31" fmla="*/ 3 h 619"/>
                <a:gd name="T32" fmla="*/ 3 w 1430"/>
                <a:gd name="T33" fmla="*/ 3 h 619"/>
                <a:gd name="T34" fmla="*/ 3 w 1430"/>
                <a:gd name="T35" fmla="*/ 3 h 619"/>
                <a:gd name="T36" fmla="*/ 3 w 1430"/>
                <a:gd name="T37" fmla="*/ 3 h 619"/>
                <a:gd name="T38" fmla="*/ 3 w 1430"/>
                <a:gd name="T39" fmla="*/ 3 h 619"/>
                <a:gd name="T40" fmla="*/ 3 w 1430"/>
                <a:gd name="T41" fmla="*/ 3 h 619"/>
                <a:gd name="T42" fmla="*/ 3 w 1430"/>
                <a:gd name="T43" fmla="*/ 3 h 619"/>
                <a:gd name="T44" fmla="*/ 3 w 1430"/>
                <a:gd name="T45" fmla="*/ 3 h 619"/>
                <a:gd name="T46" fmla="*/ 3 w 1430"/>
                <a:gd name="T47" fmla="*/ 3 h 619"/>
                <a:gd name="T48" fmla="*/ 3 w 1430"/>
                <a:gd name="T49" fmla="*/ 3 h 619"/>
                <a:gd name="T50" fmla="*/ 3 w 1430"/>
                <a:gd name="T51" fmla="*/ 3 h 619"/>
                <a:gd name="T52" fmla="*/ 3 w 1430"/>
                <a:gd name="T53" fmla="*/ 3 h 619"/>
                <a:gd name="T54" fmla="*/ 3 w 1430"/>
                <a:gd name="T55" fmla="*/ 3 h 619"/>
                <a:gd name="T56" fmla="*/ 3 w 1430"/>
                <a:gd name="T57" fmla="*/ 3 h 619"/>
                <a:gd name="T58" fmla="*/ 3 w 1430"/>
                <a:gd name="T59" fmla="*/ 3 h 619"/>
                <a:gd name="T60" fmla="*/ 3 w 1430"/>
                <a:gd name="T61" fmla="*/ 3 h 619"/>
                <a:gd name="T62" fmla="*/ 3 w 1430"/>
                <a:gd name="T63" fmla="*/ 3 h 619"/>
                <a:gd name="T64" fmla="*/ 3 w 1430"/>
                <a:gd name="T65" fmla="*/ 3 h 619"/>
                <a:gd name="T66" fmla="*/ 3 w 1430"/>
                <a:gd name="T67" fmla="*/ 3 h 619"/>
                <a:gd name="T68" fmla="*/ 3 w 1430"/>
                <a:gd name="T69" fmla="*/ 3 h 619"/>
                <a:gd name="T70" fmla="*/ 3 w 1430"/>
                <a:gd name="T71" fmla="*/ 3 h 619"/>
                <a:gd name="T72" fmla="*/ 3 w 1430"/>
                <a:gd name="T73" fmla="*/ 3 h 619"/>
                <a:gd name="T74" fmla="*/ 3 w 1430"/>
                <a:gd name="T75" fmla="*/ 3 h 619"/>
                <a:gd name="T76" fmla="*/ 3 w 1430"/>
                <a:gd name="T77" fmla="*/ 3 h 619"/>
                <a:gd name="T78" fmla="*/ 3 w 1430"/>
                <a:gd name="T79" fmla="*/ 3 h 619"/>
                <a:gd name="T80" fmla="*/ 3 w 1430"/>
                <a:gd name="T81" fmla="*/ 3 h 619"/>
                <a:gd name="T82" fmla="*/ 3 w 1430"/>
                <a:gd name="T83" fmla="*/ 3 h 619"/>
                <a:gd name="T84" fmla="*/ 3 w 1430"/>
                <a:gd name="T85" fmla="*/ 3 h 619"/>
                <a:gd name="T86" fmla="*/ 3 w 1430"/>
                <a:gd name="T87" fmla="*/ 3 h 619"/>
                <a:gd name="T88" fmla="*/ 3 w 1430"/>
                <a:gd name="T89" fmla="*/ 3 h 619"/>
                <a:gd name="T90" fmla="*/ 3 w 1430"/>
                <a:gd name="T91" fmla="*/ 3 h 619"/>
                <a:gd name="T92" fmla="*/ 3 w 1430"/>
                <a:gd name="T93" fmla="*/ 3 h 619"/>
                <a:gd name="T94" fmla="*/ 3 w 1430"/>
                <a:gd name="T95" fmla="*/ 3 h 619"/>
                <a:gd name="T96" fmla="*/ 3 w 1430"/>
                <a:gd name="T97" fmla="*/ 3 h 619"/>
                <a:gd name="T98" fmla="*/ 3 w 1430"/>
                <a:gd name="T99" fmla="*/ 3 h 619"/>
                <a:gd name="T100" fmla="*/ 3 w 1430"/>
                <a:gd name="T101" fmla="*/ 3 h 619"/>
                <a:gd name="T102" fmla="*/ 3 w 1430"/>
                <a:gd name="T103" fmla="*/ 3 h 619"/>
                <a:gd name="T104" fmla="*/ 2 w 1430"/>
                <a:gd name="T105" fmla="*/ 3 h 619"/>
                <a:gd name="T106" fmla="*/ 3 w 1430"/>
                <a:gd name="T107" fmla="*/ 3 h 619"/>
                <a:gd name="T108" fmla="*/ 3 w 1430"/>
                <a:gd name="T109" fmla="*/ 3 h 619"/>
                <a:gd name="T110" fmla="*/ 3 w 1430"/>
                <a:gd name="T111" fmla="*/ 3 h 619"/>
                <a:gd name="T112" fmla="*/ 3 w 1430"/>
                <a:gd name="T113" fmla="*/ 3 h 619"/>
                <a:gd name="T114" fmla="*/ 3 w 1430"/>
                <a:gd name="T115" fmla="*/ 3 h 619"/>
                <a:gd name="T116" fmla="*/ 3 w 1430"/>
                <a:gd name="T117" fmla="*/ 3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489B2A9-F42F-4DA3-BE12-50EA5A3FEB26}"/>
              </a:ext>
            </a:extLst>
          </p:cNvPr>
          <p:cNvSpPr/>
          <p:nvPr/>
        </p:nvSpPr>
        <p:spPr>
          <a:xfrm>
            <a:off x="611560" y="3355541"/>
            <a:ext cx="813690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Exist for You</a:t>
            </a:r>
            <a:endParaRPr lang="zh-CN" alt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90A3AE4F-8C06-4551-965C-7D972D789F8F}"/>
              </a:ext>
            </a:extLst>
          </p:cNvPr>
          <p:cNvSpPr/>
          <p:nvPr/>
        </p:nvSpPr>
        <p:spPr>
          <a:xfrm>
            <a:off x="395536" y="2121668"/>
            <a:ext cx="8352928" cy="12311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spc="600" dirty="0">
                <a:ln w="12700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  <a:cs typeface="Arial" charset="0"/>
              </a:rPr>
              <a:t>我们存在为了你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奇特耶稣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路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2:49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因耶稣说：“为什么找我呢？岂不知我应当以我父的事为念吗？”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859D2B-A77E-4704-95C1-D93B6B2CBF9B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少年知天命！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奇特耶稣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16:28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我从父出来，到了世界；我又离开世界，往父那里去。”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E022CF-A219-4357-801C-4FF620B69058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zh-CN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V</a:t>
            </a: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字人生！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奇特耶稣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6:38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因为我从天上降下来，不是要按自己的意思行，乃是要按那差我来者的意思行。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859D2B-A77E-4704-95C1-D93B6B2CBF9B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使命人生！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奇特耶稣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19:30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耶稣尝了那醋，就说：“成了！”便低下头，将灵魂交付　神了。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859D2B-A77E-4704-95C1-D93B6B2CBF9B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使命达成！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奇特耶稣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10:30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我与父原为一。</a:t>
            </a:r>
            <a:endParaRPr lang="en-SG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约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16:15</a:t>
            </a: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凡父所有的，都是我的；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C2B0DD-7BCB-4BC1-96A1-DF1335673FA3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神子身份！</a:t>
            </a:r>
            <a:endParaRPr lang="en-US" altLang="zh-CN" sz="6600" b="1" spc="3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奇特圣经</a:t>
            </a:r>
          </a:p>
        </p:txBody>
      </p:sp>
      <p:pic>
        <p:nvPicPr>
          <p:cNvPr id="1026" name="Picture 2" descr="Image result for 圣经">
            <a:extLst>
              <a:ext uri="{FF2B5EF4-FFF2-40B4-BE49-F238E27FC236}">
                <a16:creationId xmlns:a16="http://schemas.microsoft.com/office/drawing/2014/main" id="{E9809080-AEAF-4976-B741-62848393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6209"/>
            <a:ext cx="6408712" cy="51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8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奇特圣经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启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4:11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我们的主，我们的　神，你是配得荣耀、尊贵、权柄的；因为你创造了万物，并且万物是因你的旨意被创造而有的（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existed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） 。</a:t>
            </a:r>
            <a:endParaRPr lang="x-none" altLang="zh-C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7984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奇特圣经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11:36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因为万有都是本于他，倚靠他，归于他。</a:t>
            </a:r>
            <a:endParaRPr lang="en-SG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en-SG" altLang="zh-CN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For from him and through him and to him are all things. 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650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奇特圣经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本于他 </a:t>
            </a:r>
            <a:r>
              <a:rPr lang="en-US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</a:t>
            </a:r>
            <a:r>
              <a:rPr lang="en-SG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rom</a:t>
            </a: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源头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想法、意念、决定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19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奇特圣经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倚靠他 </a:t>
            </a:r>
            <a:r>
              <a:rPr lang="en-US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through</a:t>
            </a: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藉着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方法、渠道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97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4D08D-870A-4EBD-9D27-B347A52B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Fairprice</a:t>
            </a:r>
            <a:r>
              <a:rPr lang="en-SG" dirty="0"/>
              <a:t> Poster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CA40461F-3D84-4062-AAB4-F79F3457FE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35496" y="-986973"/>
            <a:ext cx="10441160" cy="783087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5F7EBB-A66C-4EB9-B8F7-A9F122DB2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6C67D-F4E0-4C92-BFC4-7D75335675DE}"/>
              </a:ext>
            </a:extLst>
          </p:cNvPr>
          <p:cNvSpPr txBox="1"/>
          <p:nvPr/>
        </p:nvSpPr>
        <p:spPr>
          <a:xfrm>
            <a:off x="467544" y="242088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我们存在为了谁？</a:t>
            </a:r>
            <a:endParaRPr lang="en-SG" sz="8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0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奇特圣经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归于他 </a:t>
            </a:r>
            <a:r>
              <a:rPr lang="en-US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for</a:t>
            </a:r>
            <a:r>
              <a:rPr lang="en-SG" altLang="zh-CN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/to</a:t>
            </a: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归宿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目的、为了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35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追本溯源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“你为自己造了我们，我们的心没有安息，直到在你里面找到了安息。”</a:t>
            </a:r>
            <a:endParaRPr lang="en-SG" altLang="zh-CN" sz="54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0" indent="0" algn="r">
              <a:lnSpc>
                <a:spcPct val="110000"/>
              </a:lnSpc>
              <a:buFontTx/>
              <a:buNone/>
              <a:defRPr/>
            </a:pPr>
            <a:r>
              <a:rPr lang="en-US" altLang="zh-CN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-</a:t>
            </a:r>
            <a:r>
              <a:rPr lang="zh-CN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奥古斯丁</a:t>
            </a:r>
          </a:p>
        </p:txBody>
      </p:sp>
    </p:spTree>
    <p:extLst>
      <p:ext uri="{BB962C8B-B14F-4D97-AF65-F5344CB8AC3E}">
        <p14:creationId xmlns:p14="http://schemas.microsoft.com/office/powerpoint/2010/main" val="307903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bot">
            <a:extLst>
              <a:ext uri="{FF2B5EF4-FFF2-40B4-BE49-F238E27FC236}">
                <a16:creationId xmlns:a16="http://schemas.microsoft.com/office/drawing/2014/main" id="{758E6232-40E8-4791-A283-AB1682F6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8900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5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罪人之态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3:23-24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因为世人都犯了罪，亏缺了　神的荣耀；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7893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去除拦阻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罪：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未中靶心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部分脱离整体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D2B3929-2F55-485B-A12C-396248E5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28" y="1700807"/>
            <a:ext cx="6900433" cy="51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和好之路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3:23-24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因为世人都犯了罪，亏缺了　神的荣耀；如今却蒙　神的恩典，因基督耶稣的救赎，就白白地称义。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58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存在目的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罗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5:11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不但如此，我们既借着我主耶稣基督得与　神和好，也就借着他</a:t>
            </a:r>
            <a:r>
              <a:rPr lang="zh-CN" altLang="en-US" sz="5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以　神为乐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6585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AC3A65B4-478B-4D14-A64C-372C15B89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存在目的</a:t>
            </a:r>
          </a:p>
        </p:txBody>
      </p:sp>
      <p:sp>
        <p:nvSpPr>
          <p:cNvPr id="653315" name="Rectangle 3">
            <a:extLst>
              <a:ext uri="{FF2B5EF4-FFF2-40B4-BE49-F238E27FC236}">
                <a16:creationId xmlns:a16="http://schemas.microsoft.com/office/drawing/2014/main" id="{37AEF2B7-2C73-4C09-B5CB-902E7A150A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660525"/>
            <a:ext cx="8569325" cy="496887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CN" alt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林前 </a:t>
            </a:r>
            <a:r>
              <a:rPr lang="en-US" altLang="zh-CN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10:31 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所以，你们或吃或喝，无论做什么，都要为</a:t>
            </a:r>
            <a:r>
              <a:rPr lang="zh-CN" altLang="en-US" sz="5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荣耀　神</a:t>
            </a:r>
            <a:r>
              <a:rPr lang="zh-CN" alt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而行。</a:t>
            </a:r>
            <a:endParaRPr lang="x-none" altLang="zh-CN"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2749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7F80A283-B085-4C91-B2FD-7AC651B681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我们存在为了你</a:t>
            </a: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E3D89186-B5DE-4F13-8EB5-6020733BA0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8497888" cy="511175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自省</a:t>
            </a:r>
            <a:r>
              <a:rPr lang="en-US" altLang="zh-CN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+</a:t>
            </a:r>
            <a:r>
              <a:rPr lang="zh-CN" altLang="en-US" sz="6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</a:rPr>
              <a:t>分享：</a:t>
            </a:r>
          </a:p>
          <a:p>
            <a:pPr marL="0" lvl="1" indent="0" algn="ctr">
              <a:lnSpc>
                <a:spcPct val="130000"/>
              </a:lnSpc>
              <a:spcBef>
                <a:spcPts val="0"/>
              </a:spcBef>
              <a:buClr>
                <a:srgbClr val="0000FF"/>
              </a:buClr>
              <a:buSzPct val="70000"/>
              <a:buFontTx/>
              <a:buNone/>
              <a:defRPr/>
            </a:pP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814221-B8B9-484E-82B6-B7A3B5C56D41}"/>
              </a:ext>
            </a:extLst>
          </p:cNvPr>
          <p:cNvSpPr/>
          <p:nvPr/>
        </p:nvSpPr>
        <p:spPr>
          <a:xfrm>
            <a:off x="1331640" y="278092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存在目的</a:t>
            </a:r>
            <a:r>
              <a:rPr lang="en-US" altLang="zh-CN" sz="6600" b="1" spc="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C75B8-85E2-4A91-827C-D7B8D77322EE}"/>
              </a:ext>
            </a:extLst>
          </p:cNvPr>
          <p:cNvSpPr/>
          <p:nvPr/>
        </p:nvSpPr>
        <p:spPr>
          <a:xfrm>
            <a:off x="1331640" y="4725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认识真神</a:t>
            </a:r>
            <a:r>
              <a:rPr lang="en-US" altLang="zh-CN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地球">
            <a:extLst>
              <a:ext uri="{FF2B5EF4-FFF2-40B4-BE49-F238E27FC236}">
                <a16:creationId xmlns:a16="http://schemas.microsoft.com/office/drawing/2014/main" id="{F51F8508-9290-4EC9-8826-7EB9DAF9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2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 result for baby born">
            <a:extLst>
              <a:ext uri="{FF2B5EF4-FFF2-40B4-BE49-F238E27FC236}">
                <a16:creationId xmlns:a16="http://schemas.microsoft.com/office/drawing/2014/main" id="{D56563A7-20A6-490C-B21E-4A4DC16C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300192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父母">
            <a:extLst>
              <a:ext uri="{FF2B5EF4-FFF2-40B4-BE49-F238E27FC236}">
                <a16:creationId xmlns:a16="http://schemas.microsoft.com/office/drawing/2014/main" id="{35A4B78D-3962-445E-B886-C1774D0A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09"/>
            <a:ext cx="4355976" cy="30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Image result for 读书">
            <a:extLst>
              <a:ext uri="{FF2B5EF4-FFF2-40B4-BE49-F238E27FC236}">
                <a16:creationId xmlns:a16="http://schemas.microsoft.com/office/drawing/2014/main" id="{1A4DB9F0-3065-4D3B-97E7-2EE77A52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70" y="0"/>
            <a:ext cx="5064330" cy="40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Image result for 思考">
            <a:extLst>
              <a:ext uri="{FF2B5EF4-FFF2-40B4-BE49-F238E27FC236}">
                <a16:creationId xmlns:a16="http://schemas.microsoft.com/office/drawing/2014/main" id="{039A5464-18D6-41C4-A47C-010DEAC71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97" y="2132856"/>
            <a:ext cx="584080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流行观念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个人主义</a:t>
            </a:r>
            <a:endParaRPr lang="zh-CN" altLang="en-US" sz="6600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世俗主义</a:t>
            </a:r>
            <a:endParaRPr lang="en-SG" altLang="zh-CN" sz="64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相对主义</a:t>
            </a:r>
            <a:endParaRPr lang="en-SG" altLang="zh-CN" sz="64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理性主义</a:t>
            </a:r>
            <a:endParaRPr lang="en-SG" altLang="zh-CN" sz="64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经验主义</a:t>
            </a:r>
            <a:endParaRPr lang="en-US" altLang="zh-CN" sz="64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04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Image result for 社群">
            <a:extLst>
              <a:ext uri="{FF2B5EF4-FFF2-40B4-BE49-F238E27FC236}">
                <a16:creationId xmlns:a16="http://schemas.microsoft.com/office/drawing/2014/main" id="{09066E20-832D-46A5-9FEA-9FCD92AA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83"/>
            <a:ext cx="8604448" cy="68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2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五花八门：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旅游</a:t>
            </a:r>
            <a:endParaRPr lang="en-SG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购物</a:t>
            </a:r>
            <a:endParaRPr lang="en-SG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健身</a:t>
            </a:r>
            <a:endParaRPr lang="en-SG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学习</a:t>
            </a:r>
            <a:endParaRPr lang="en-SG" altLang="zh-CN" sz="5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en-SG" altLang="zh-CN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….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" name="Picture 2" descr="Image result for 井底之蛙">
            <a:extLst>
              <a:ext uri="{FF2B5EF4-FFF2-40B4-BE49-F238E27FC236}">
                <a16:creationId xmlns:a16="http://schemas.microsoft.com/office/drawing/2014/main" id="{EEFBA91E-B742-4F1B-B9BE-7FDA0AD9F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1"/>
            <a:ext cx="4248472" cy="46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9BB39F66-0272-4D19-B4B1-A02F8819D0A6}"/>
              </a:ext>
            </a:extLst>
          </p:cNvPr>
          <p:cNvSpPr/>
          <p:nvPr/>
        </p:nvSpPr>
        <p:spPr>
          <a:xfrm>
            <a:off x="1403648" y="3501008"/>
            <a:ext cx="6480720" cy="180020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3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+mn-ea"/>
                <a:cs typeface="Arial" charset="0"/>
              </a:rPr>
              <a:t>满足乎？</a:t>
            </a:r>
            <a:endParaRPr lang="en-US" altLang="zh-CN" sz="6600" b="1" spc="3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3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终极之问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zh-CN" altLang="en-US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三大问题：</a:t>
            </a: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我从哪里来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我到哪里去</a:t>
            </a:r>
            <a:endParaRPr lang="en-SG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我在世上做什么</a:t>
            </a: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8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>
            <a:extLst>
              <a:ext uri="{FF2B5EF4-FFF2-40B4-BE49-F238E27FC236}">
                <a16:creationId xmlns:a16="http://schemas.microsoft.com/office/drawing/2014/main" id="{92232642-C374-4841-8CE0-C6307CA675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b="1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找寻真相</a:t>
            </a:r>
            <a:endParaRPr lang="zh-CN" alt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A129F925-E3B2-47C4-BF46-5171950C1C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496300" cy="4968875"/>
          </a:xfrm>
        </p:spPr>
        <p:txBody>
          <a:bodyPr/>
          <a:lstStyle/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一个奇特的人</a:t>
            </a:r>
            <a:endParaRPr lang="en-SG" altLang="zh-CN" sz="66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493713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一本奇特的书</a:t>
            </a:r>
            <a:endParaRPr lang="en-SG" altLang="zh-CN" sz="6600" b="1" i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marL="893763" lvl="1" indent="-357188"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endParaRPr lang="en-US" altLang="zh-CN" sz="6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00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3" grpId="0" build="p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128211</TotalTime>
  <Words>542</Words>
  <Application>Microsoft Office PowerPoint</Application>
  <PresentationFormat>On-screen Show (4:3)</PresentationFormat>
  <Paragraphs>106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宋体</vt:lpstr>
      <vt:lpstr>微软雅黑</vt:lpstr>
      <vt:lpstr>Arial</vt:lpstr>
      <vt:lpstr>Calibri</vt:lpstr>
      <vt:lpstr>Script MT Bold</vt:lpstr>
      <vt:lpstr>Verdana</vt:lpstr>
      <vt:lpstr>Wingdings</vt:lpstr>
      <vt:lpstr>默认设计模板</vt:lpstr>
      <vt:lpstr>PowerPoint Presentation</vt:lpstr>
      <vt:lpstr>Fairprice Poster</vt:lpstr>
      <vt:lpstr>PowerPoint Presentation</vt:lpstr>
      <vt:lpstr>PowerPoint Presentation</vt:lpstr>
      <vt:lpstr>流行观念</vt:lpstr>
      <vt:lpstr>PowerPoint Presentation</vt:lpstr>
      <vt:lpstr>社群</vt:lpstr>
      <vt:lpstr>终极之问</vt:lpstr>
      <vt:lpstr>找寻真相</vt:lpstr>
      <vt:lpstr>奇特耶稣</vt:lpstr>
      <vt:lpstr>奇特耶稣</vt:lpstr>
      <vt:lpstr>奇特耶稣</vt:lpstr>
      <vt:lpstr>奇特耶稣</vt:lpstr>
      <vt:lpstr>奇特耶稣</vt:lpstr>
      <vt:lpstr>奇特圣经</vt:lpstr>
      <vt:lpstr>奇特圣经</vt:lpstr>
      <vt:lpstr>奇特圣经</vt:lpstr>
      <vt:lpstr>奇特圣经</vt:lpstr>
      <vt:lpstr>奇特圣经</vt:lpstr>
      <vt:lpstr>奇特圣经</vt:lpstr>
      <vt:lpstr>追本溯源</vt:lpstr>
      <vt:lpstr>PowerPoint Presentation</vt:lpstr>
      <vt:lpstr>罪人之态</vt:lpstr>
      <vt:lpstr>去除拦阻</vt:lpstr>
      <vt:lpstr>和好之路</vt:lpstr>
      <vt:lpstr>存在目的</vt:lpstr>
      <vt:lpstr>存在目的</vt:lpstr>
      <vt:lpstr>我们存在为了你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 Youming</dc:creator>
  <cp:lastModifiedBy>Frank Cao</cp:lastModifiedBy>
  <cp:revision>2486</cp:revision>
  <dcterms:created xsi:type="dcterms:W3CDTF">2008-03-06T07:55:35Z</dcterms:created>
  <dcterms:modified xsi:type="dcterms:W3CDTF">2017-07-30T15:02:43Z</dcterms:modified>
</cp:coreProperties>
</file>